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81" r:id="rId3"/>
    <p:sldMasterId id="2147483702" r:id="rId4"/>
    <p:sldMasterId id="2147483704" r:id="rId5"/>
  </p:sldMasterIdLst>
  <p:notesMasterIdLst>
    <p:notesMasterId r:id="rId27"/>
  </p:notesMasterIdLst>
  <p:sldIdLst>
    <p:sldId id="256" r:id="rId6"/>
    <p:sldId id="264" r:id="rId7"/>
    <p:sldId id="282" r:id="rId8"/>
    <p:sldId id="283" r:id="rId9"/>
    <p:sldId id="265" r:id="rId10"/>
    <p:sldId id="257" r:id="rId11"/>
    <p:sldId id="259" r:id="rId12"/>
    <p:sldId id="260" r:id="rId13"/>
    <p:sldId id="263" r:id="rId14"/>
    <p:sldId id="262" r:id="rId15"/>
    <p:sldId id="284" r:id="rId16"/>
    <p:sldId id="266" r:id="rId17"/>
    <p:sldId id="278" r:id="rId18"/>
    <p:sldId id="285" r:id="rId19"/>
    <p:sldId id="274" r:id="rId20"/>
    <p:sldId id="275" r:id="rId21"/>
    <p:sldId id="269" r:id="rId22"/>
    <p:sldId id="277" r:id="rId23"/>
    <p:sldId id="281" r:id="rId24"/>
    <p:sldId id="286" r:id="rId25"/>
    <p:sldId id="279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633"/>
    <a:srgbClr val="54585A"/>
    <a:srgbClr val="4D4D4C"/>
    <a:srgbClr val="DC0032"/>
    <a:srgbClr val="D82139"/>
    <a:srgbClr val="D41B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39"/>
    <p:restoredTop sz="83990"/>
  </p:normalViewPr>
  <p:slideViewPr>
    <p:cSldViewPr snapToGrid="0" snapToObjects="1" showGuides="1">
      <p:cViewPr varScale="1">
        <p:scale>
          <a:sx n="118" d="100"/>
          <a:sy n="118" d="100"/>
        </p:scale>
        <p:origin x="282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4" d="100"/>
          <a:sy n="94" d="100"/>
        </p:scale>
        <p:origin x="414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7646A-58FA-9D40-9D9D-83B2E51FE78A}" type="datetimeFigureOut">
              <a:rPr lang="en-US" smtClean="0"/>
              <a:t>5/21/19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62F7FF-80E9-EA46-8276-FB972CB01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04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red</a:t>
            </a:r>
            <a:r>
              <a:rPr lang="en-US" baseline="0" dirty="0"/>
              <a:t> section.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7351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90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endParaRPr lang="en-US" b="1" dirty="0"/>
          </a:p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red section.</a:t>
            </a:r>
          </a:p>
          <a:p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49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endParaRPr lang="en-US" b="1" dirty="0"/>
          </a:p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white section.</a:t>
            </a:r>
          </a:p>
          <a:p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8597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On-brand</a:t>
            </a:r>
            <a:r>
              <a:rPr lang="en-US" baseline="0" dirty="0"/>
              <a:t> bullet points</a:t>
            </a:r>
          </a:p>
          <a:p>
            <a:br>
              <a:rPr lang="en-US" baseline="0" dirty="0"/>
            </a:br>
            <a:r>
              <a:rPr lang="en-US" b="1" u="none" baseline="0" dirty="0"/>
              <a:t>* copy and paste to reuse *</a:t>
            </a:r>
          </a:p>
          <a:p>
            <a:endParaRPr lang="en-US" b="0" u="sng" baseline="0" dirty="0"/>
          </a:p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b="1" dirty="0"/>
              <a:t>Header:</a:t>
            </a:r>
          </a:p>
          <a:p>
            <a:r>
              <a:rPr lang="en-US" dirty="0"/>
              <a:t>Impact, uppercase</a:t>
            </a:r>
            <a:br>
              <a:rPr lang="en-US" dirty="0"/>
            </a:br>
            <a:r>
              <a:rPr lang="en-US" b="1" dirty="0"/>
              <a:t>Subheads</a:t>
            </a:r>
            <a:r>
              <a:rPr lang="en-US" b="1" baseline="0" dirty="0"/>
              <a:t> and Table:</a:t>
            </a:r>
            <a:br>
              <a:rPr lang="en-US" baseline="0" dirty="0"/>
            </a:br>
            <a:r>
              <a:rPr lang="en-US" baseline="0" dirty="0"/>
              <a:t>Trebuchet MS, bold, uppercase</a:t>
            </a:r>
            <a:br>
              <a:rPr lang="en-US" dirty="0"/>
            </a:br>
            <a:r>
              <a:rPr lang="en-US" b="1" dirty="0"/>
              <a:t>Body:</a:t>
            </a:r>
            <a:br>
              <a:rPr lang="en-US" dirty="0"/>
            </a:br>
            <a:r>
              <a:rPr lang="en-US" dirty="0"/>
              <a:t>Times, sentence</a:t>
            </a:r>
            <a:r>
              <a:rPr lang="en-US" baseline="0" dirty="0"/>
              <a:t>-case</a:t>
            </a:r>
            <a:endParaRPr lang="en-US" dirty="0"/>
          </a:p>
          <a:p>
            <a:endParaRPr lang="en-US" b="0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53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b="1" dirty="0"/>
              <a:t>Header:</a:t>
            </a:r>
          </a:p>
          <a:p>
            <a:r>
              <a:rPr lang="en-US" dirty="0"/>
              <a:t>Impact, uppercase</a:t>
            </a:r>
            <a:br>
              <a:rPr lang="en-US" dirty="0"/>
            </a:br>
            <a:r>
              <a:rPr lang="en-US" b="1" dirty="0"/>
              <a:t>Subheads</a:t>
            </a:r>
            <a:r>
              <a:rPr lang="en-US" b="1" baseline="0" dirty="0"/>
              <a:t> and Table:</a:t>
            </a:r>
            <a:br>
              <a:rPr lang="en-US" baseline="0" dirty="0"/>
            </a:br>
            <a:r>
              <a:rPr lang="en-US" baseline="0" dirty="0"/>
              <a:t>Trebuchet MS, bold, uppercase</a:t>
            </a:r>
            <a:br>
              <a:rPr lang="en-US" dirty="0"/>
            </a:br>
            <a:r>
              <a:rPr lang="en-US" b="1" dirty="0"/>
              <a:t>Body:</a:t>
            </a:r>
            <a:br>
              <a:rPr lang="en-US" dirty="0"/>
            </a:br>
            <a:r>
              <a:rPr lang="en-US" dirty="0"/>
              <a:t>Times, sentence</a:t>
            </a:r>
            <a:r>
              <a:rPr lang="en-US" baseline="0" dirty="0"/>
              <a:t>-case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69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b="1" dirty="0"/>
              <a:t>Header:</a:t>
            </a:r>
          </a:p>
          <a:p>
            <a:r>
              <a:rPr lang="en-US" dirty="0"/>
              <a:t>Impact, uppercase</a:t>
            </a:r>
            <a:br>
              <a:rPr lang="en-US" dirty="0"/>
            </a:br>
            <a:r>
              <a:rPr lang="en-US" b="1" dirty="0"/>
              <a:t>Subheads</a:t>
            </a:r>
            <a:r>
              <a:rPr lang="en-US" b="1" baseline="0" dirty="0"/>
              <a:t> and Table:</a:t>
            </a:r>
            <a:br>
              <a:rPr lang="en-US" baseline="0" dirty="0"/>
            </a:br>
            <a:r>
              <a:rPr lang="en-US" baseline="0" dirty="0"/>
              <a:t>Trebuchet MS, bold, uppercase</a:t>
            </a:r>
            <a:br>
              <a:rPr lang="en-US" dirty="0"/>
            </a:br>
            <a:r>
              <a:rPr lang="en-US" b="1" dirty="0"/>
              <a:t>Body:</a:t>
            </a:r>
            <a:br>
              <a:rPr lang="en-US" dirty="0"/>
            </a:br>
            <a:r>
              <a:rPr lang="en-US" dirty="0"/>
              <a:t>Times, sentence</a:t>
            </a:r>
            <a:r>
              <a:rPr lang="en-US" baseline="0" dirty="0"/>
              <a:t>-case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388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On-brand variable table</a:t>
            </a:r>
          </a:p>
          <a:p>
            <a:endParaRPr lang="en-US" dirty="0"/>
          </a:p>
          <a:p>
            <a:r>
              <a:rPr lang="en-US" dirty="0"/>
              <a:t>To add rows, right-click chart &gt; “Insert” &gt; “Insert Row…”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b="1" dirty="0"/>
              <a:t>FONT: </a:t>
            </a:r>
            <a:br>
              <a:rPr lang="en-US" b="1" dirty="0"/>
            </a:br>
            <a:r>
              <a:rPr lang="en-US" b="1" dirty="0"/>
              <a:t>Header:</a:t>
            </a:r>
          </a:p>
          <a:p>
            <a:r>
              <a:rPr lang="en-US" dirty="0"/>
              <a:t>Impact, uppercase</a:t>
            </a:r>
            <a:br>
              <a:rPr lang="en-US" dirty="0"/>
            </a:br>
            <a:r>
              <a:rPr lang="en-US" b="1" dirty="0"/>
              <a:t>Subheads</a:t>
            </a:r>
            <a:r>
              <a:rPr lang="en-US" b="1" baseline="0" dirty="0"/>
              <a:t> and Table:</a:t>
            </a:r>
            <a:br>
              <a:rPr lang="en-US" baseline="0" dirty="0"/>
            </a:br>
            <a:r>
              <a:rPr lang="en-US" baseline="0" dirty="0"/>
              <a:t>Trebuchet MS, bold, uppercase</a:t>
            </a:r>
            <a:br>
              <a:rPr lang="en-US" dirty="0"/>
            </a:br>
            <a:r>
              <a:rPr lang="en-US" b="1" dirty="0"/>
              <a:t>Body:</a:t>
            </a:r>
            <a:br>
              <a:rPr lang="en-US" dirty="0"/>
            </a:br>
            <a:r>
              <a:rPr lang="en-US" dirty="0"/>
              <a:t>Times, sentence</a:t>
            </a:r>
            <a:r>
              <a:rPr lang="en-US" baseline="0" dirty="0"/>
              <a:t>-case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5396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b="1" dirty="0"/>
              <a:t>Header:</a:t>
            </a:r>
          </a:p>
          <a:p>
            <a:r>
              <a:rPr lang="en-US" dirty="0"/>
              <a:t>Impact, uppercase</a:t>
            </a:r>
            <a:br>
              <a:rPr lang="en-US" dirty="0"/>
            </a:br>
            <a:r>
              <a:rPr lang="en-US" b="1" dirty="0"/>
              <a:t>Subheads:</a:t>
            </a:r>
            <a:br>
              <a:rPr lang="en-US" baseline="0" dirty="0"/>
            </a:br>
            <a:r>
              <a:rPr lang="en-US" baseline="0" dirty="0"/>
              <a:t>Trebuchet MS, bold, uppercase</a:t>
            </a:r>
            <a:br>
              <a:rPr lang="en-US" dirty="0"/>
            </a:br>
            <a:r>
              <a:rPr lang="en-US" b="1" dirty="0"/>
              <a:t>Body:</a:t>
            </a:r>
            <a:br>
              <a:rPr lang="en-US" dirty="0"/>
            </a:br>
            <a:r>
              <a:rPr lang="en-US" dirty="0"/>
              <a:t>Times, sentence</a:t>
            </a:r>
            <a:r>
              <a:rPr lang="en-US" baseline="0" dirty="0"/>
              <a:t>-case</a:t>
            </a:r>
            <a:endParaRPr lang="en-US" dirty="0"/>
          </a:p>
          <a:p>
            <a:endParaRPr lang="en-US" b="1" dirty="0"/>
          </a:p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7786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Header:</a:t>
            </a:r>
          </a:p>
          <a:p>
            <a:r>
              <a:rPr lang="en-US" dirty="0"/>
              <a:t>Impact, uppercase</a:t>
            </a:r>
            <a:br>
              <a:rPr lang="en-US" dirty="0"/>
            </a:br>
            <a:r>
              <a:rPr lang="en-US" b="1" dirty="0"/>
              <a:t>Subheads:</a:t>
            </a:r>
            <a:br>
              <a:rPr lang="en-US" baseline="0" dirty="0"/>
            </a:br>
            <a:r>
              <a:rPr lang="en-US" baseline="0" dirty="0"/>
              <a:t>Trebuchet MS, bold, uppercase</a:t>
            </a:r>
            <a:br>
              <a:rPr lang="en-US" dirty="0"/>
            </a:br>
            <a:r>
              <a:rPr lang="en-US" b="1" dirty="0"/>
              <a:t>Body:</a:t>
            </a:r>
            <a:br>
              <a:rPr lang="en-US" dirty="0"/>
            </a:br>
            <a:r>
              <a:rPr lang="en-US" dirty="0"/>
              <a:t>Times, sentence</a:t>
            </a:r>
            <a:r>
              <a:rPr lang="en-US" baseline="0" dirty="0"/>
              <a:t>-case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634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590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white </a:t>
            </a:r>
            <a:r>
              <a:rPr lang="en-US" baseline="0" dirty="0"/>
              <a:t> section.</a:t>
            </a:r>
          </a:p>
          <a:p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398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red </a:t>
            </a:r>
            <a:r>
              <a:rPr lang="en-US" baseline="0" dirty="0"/>
              <a:t>section.</a:t>
            </a:r>
          </a:p>
          <a:p>
            <a:endParaRPr lang="en-US" baseline="0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470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white </a:t>
            </a:r>
            <a:r>
              <a:rPr lang="en-US" baseline="0" dirty="0"/>
              <a:t>section.</a:t>
            </a:r>
          </a:p>
          <a:p>
            <a:endParaRPr lang="en-US" baseline="0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987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red section.</a:t>
            </a:r>
          </a:p>
          <a:p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white section.</a:t>
            </a:r>
          </a:p>
          <a:p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56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endParaRPr lang="en-US" b="1" dirty="0"/>
          </a:p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red section.</a:t>
            </a:r>
          </a:p>
          <a:p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38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HOW TO CHANGE IMAGE: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on image box.</a:t>
            </a:r>
          </a:p>
          <a:p>
            <a:pPr marL="171450" indent="-171450">
              <a:buFontTx/>
              <a:buChar char="-"/>
            </a:pPr>
            <a:r>
              <a:rPr lang="en-US" dirty="0"/>
              <a:t>Go to “Picture Format” tab</a:t>
            </a:r>
          </a:p>
          <a:p>
            <a:pPr marL="171450" indent="-171450">
              <a:buFontTx/>
              <a:buChar char="-"/>
            </a:pPr>
            <a:r>
              <a:rPr lang="en-US" dirty="0"/>
              <a:t>Click “Change Picture”</a:t>
            </a:r>
          </a:p>
          <a:p>
            <a:endParaRPr lang="en-US" b="1" dirty="0"/>
          </a:p>
          <a:p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r>
              <a:rPr lang="en-US" dirty="0"/>
              <a:t>Do not extend text outside of white section.</a:t>
            </a:r>
          </a:p>
          <a:p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4272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FONT: </a:t>
            </a:r>
            <a:br>
              <a:rPr lang="en-US" b="1" dirty="0"/>
            </a:br>
            <a:r>
              <a:rPr lang="en-US" dirty="0"/>
              <a:t>Impact, uppercase</a:t>
            </a:r>
          </a:p>
          <a:p>
            <a:endParaRPr lang="en-US" dirty="0"/>
          </a:p>
          <a:p>
            <a:r>
              <a:rPr lang="en-US" b="1" dirty="0"/>
              <a:t>SUBHEADS</a:t>
            </a:r>
            <a:r>
              <a:rPr lang="en-US" b="1" baseline="0" dirty="0"/>
              <a:t> / </a:t>
            </a:r>
            <a:r>
              <a:rPr lang="en-US" b="1" dirty="0"/>
              <a:t>DAY MONTH YEAR:</a:t>
            </a:r>
          </a:p>
          <a:p>
            <a:r>
              <a:rPr lang="en-US" dirty="0"/>
              <a:t>Trebuchet MS, bold, uppercase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2F7FF-80E9-EA46-8276-FB972CB01D2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05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| Title Page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B2EDA9-BA65-7D43-B2F9-A634420DBC76}"/>
              </a:ext>
            </a:extLst>
          </p:cNvPr>
          <p:cNvSpPr txBox="1"/>
          <p:nvPr userDrawn="1"/>
        </p:nvSpPr>
        <p:spPr>
          <a:xfrm>
            <a:off x="0" y="0"/>
            <a:ext cx="5380038" cy="6864536"/>
          </a:xfrm>
          <a:prstGeom prst="rect">
            <a:avLst/>
          </a:prstGeom>
          <a:solidFill>
            <a:srgbClr val="CC06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380038" y="186"/>
            <a:ext cx="3763962" cy="6864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0BDC30-F9E2-E84D-8EC1-32EBBF8E30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573203"/>
            <a:ext cx="2057400" cy="365125"/>
          </a:xfrm>
        </p:spPr>
        <p:txBody>
          <a:bodyPr/>
          <a:lstStyle/>
          <a:p>
            <a:r>
              <a:rPr lang="en-US" dirty="0"/>
              <a:t>DAY MONTH YEAR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AAA6453-7A6E-6F44-9531-EED55DE913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8649" y="1122363"/>
            <a:ext cx="4751389" cy="3278721"/>
          </a:xfrm>
          <a:noFill/>
          <a:ln>
            <a:noFill/>
          </a:ln>
        </p:spPr>
        <p:txBody>
          <a:bodyPr anchor="t">
            <a:noAutofit/>
          </a:bodyPr>
          <a:lstStyle>
            <a:lvl1pPr algn="l">
              <a:defRPr sz="6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PAGE</a:t>
            </a:r>
            <a:br>
              <a:rPr lang="en-US" dirty="0"/>
            </a:br>
            <a:r>
              <a:rPr lang="en-US" dirty="0"/>
              <a:t>WITH </a:t>
            </a:r>
            <a:br>
              <a:rPr lang="en-US" dirty="0"/>
            </a:br>
            <a:r>
              <a:rPr lang="en-US" dirty="0"/>
              <a:t>SIDE IMAGE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54AFDEA-ECA5-5949-BBA0-CB12683808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542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G | DIvider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DF292E-D6B1-DF4C-B6D6-E1816AD22E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20929" y="5994400"/>
            <a:ext cx="32944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88D5505F-5288-454B-95CB-D1C9721B57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2950" y="2016760"/>
            <a:ext cx="7886700" cy="28244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8800"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WITHOUT IMAGE</a:t>
            </a:r>
          </a:p>
        </p:txBody>
      </p:sp>
    </p:spTree>
    <p:extLst>
      <p:ext uri="{BB962C8B-B14F-4D97-AF65-F5344CB8AC3E}">
        <p14:creationId xmlns:p14="http://schemas.microsoft.com/office/powerpoint/2010/main" val="1621513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| sub-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831B1E-2803-1742-B037-972BAE40BD13}"/>
              </a:ext>
            </a:extLst>
          </p:cNvPr>
          <p:cNvSpPr/>
          <p:nvPr userDrawn="1"/>
        </p:nvSpPr>
        <p:spPr>
          <a:xfrm>
            <a:off x="0" y="0"/>
            <a:ext cx="9144000" cy="1698171"/>
          </a:xfrm>
          <a:prstGeom prst="rect">
            <a:avLst/>
          </a:prstGeom>
          <a:solidFill>
            <a:srgbClr val="DC00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C0633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43A23F-7A76-4342-A9F3-06394E9043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5160" y="533083"/>
            <a:ext cx="6858000" cy="76739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SUB-DIVIDER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C346D-FEA7-D94B-8FE2-AA7753AE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09920" y="5991224"/>
            <a:ext cx="280543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" y="1698171"/>
            <a:ext cx="9143999" cy="515982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2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R | sub-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691820"/>
            <a:ext cx="9144000" cy="51661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" y="1698171"/>
            <a:ext cx="9143999" cy="5159829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43A23F-7A76-4342-A9F3-06394E9043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5160" y="533083"/>
            <a:ext cx="6858000" cy="767397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800"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SUB-DIVIDER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C346D-FEA7-D94B-8FE2-AA7753AE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09920" y="5991224"/>
            <a:ext cx="280543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477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C346D-FEA7-D94B-8FE2-AA7753AE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09920" y="5991224"/>
            <a:ext cx="280543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DD9335-0275-2C4A-8220-431F8A826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995680"/>
            <a:ext cx="7886700" cy="695008"/>
          </a:xfrm>
        </p:spPr>
        <p:txBody>
          <a:bodyPr anchor="t">
            <a:noAutofit/>
          </a:bodyPr>
          <a:lstStyle>
            <a:lvl1pPr>
              <a:defRPr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PAGE WITH BULLETS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099102-4D2D-E045-AFDA-D4B493CAF9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07074" y="1917700"/>
            <a:ext cx="7886700" cy="3568700"/>
          </a:xfrm>
          <a:prstGeom prst="rect">
            <a:avLst/>
          </a:prstGeom>
        </p:spPr>
        <p:txBody>
          <a:bodyPr/>
          <a:lstStyle>
            <a:lvl1pPr marL="1069975" indent="-1069975">
              <a:buFontTx/>
              <a:buBlip>
                <a:blip r:embed="rId2"/>
              </a:buBlip>
              <a:tabLst/>
              <a:defRPr>
                <a:solidFill>
                  <a:srgbClr val="54585A"/>
                </a:solidFill>
              </a:defRPr>
            </a:lvl1pPr>
            <a:lvl2pPr marL="1377950" indent="-920750">
              <a:buFontTx/>
              <a:buBlip>
                <a:blip r:embed="rId2"/>
              </a:buBlip>
              <a:tabLst/>
              <a:defRPr>
                <a:solidFill>
                  <a:srgbClr val="54585A"/>
                </a:solidFill>
              </a:defRPr>
            </a:lvl2pPr>
            <a:lvl3pPr marL="1736725" indent="-822325">
              <a:buFontTx/>
              <a:buBlip>
                <a:blip r:embed="rId2"/>
              </a:buBlip>
              <a:tabLst/>
              <a:defRPr>
                <a:solidFill>
                  <a:srgbClr val="54585A"/>
                </a:solidFill>
              </a:defRPr>
            </a:lvl3pPr>
            <a:lvl4pPr marL="2090738" indent="-719138">
              <a:buFontTx/>
              <a:buBlip>
                <a:blip r:embed="rId2"/>
              </a:buBlip>
              <a:tabLst/>
              <a:defRPr>
                <a:solidFill>
                  <a:srgbClr val="54585A"/>
                </a:solidFill>
              </a:defRPr>
            </a:lvl4pPr>
            <a:lvl5pPr marL="2540000" indent="-711200">
              <a:buFontTx/>
              <a:buBlip>
                <a:blip r:embed="rId2"/>
              </a:buBlip>
              <a:tabLst/>
              <a:defRPr>
                <a:solidFill>
                  <a:srgbClr val="54585A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1782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C346D-FEA7-D94B-8FE2-AA7753AE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09920" y="5991224"/>
            <a:ext cx="280543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DD9335-0275-2C4A-8220-431F8A826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995680"/>
            <a:ext cx="7886700" cy="695008"/>
          </a:xfrm>
        </p:spPr>
        <p:txBody>
          <a:bodyPr anchor="t">
            <a:noAutofit/>
          </a:bodyPr>
          <a:lstStyle>
            <a:lvl1pPr>
              <a:defRPr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PAGE WITH NUMBER LIST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684F753-3455-1247-9A43-9DFAC72B8E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07074" y="1917700"/>
            <a:ext cx="9135164" cy="3568700"/>
          </a:xfrm>
          <a:prstGeom prst="rect">
            <a:avLst/>
          </a:prstGeom>
        </p:spPr>
        <p:txBody>
          <a:bodyPr/>
          <a:lstStyle>
            <a:lvl1pPr marL="1200150" indent="-393700">
              <a:buFont typeface="+mj-lt"/>
              <a:buAutoNum type="arabicPeriod"/>
              <a:tabLst/>
              <a:defRPr b="0">
                <a:solidFill>
                  <a:srgbClr val="54585A"/>
                </a:solidFill>
                <a:latin typeface="Times" charset="0"/>
                <a:ea typeface="Times" charset="0"/>
                <a:cs typeface="Times" charset="0"/>
              </a:defRPr>
            </a:lvl1pPr>
            <a:lvl2pPr marL="1466850" indent="-309563">
              <a:buFont typeface="+mj-lt"/>
              <a:buAutoNum type="arabicPeriod"/>
              <a:tabLst/>
              <a:defRPr b="0">
                <a:solidFill>
                  <a:srgbClr val="54585A"/>
                </a:solidFill>
                <a:latin typeface="Times" charset="0"/>
                <a:ea typeface="Times" charset="0"/>
                <a:cs typeface="Times" charset="0"/>
              </a:defRPr>
            </a:lvl2pPr>
            <a:lvl3pPr marL="1784350" indent="-274638">
              <a:buFont typeface="+mj-lt"/>
              <a:buAutoNum type="arabicPeriod"/>
              <a:tabLst/>
              <a:defRPr b="0">
                <a:solidFill>
                  <a:srgbClr val="54585A"/>
                </a:solidFill>
                <a:latin typeface="Times" charset="0"/>
                <a:ea typeface="Times" charset="0"/>
                <a:cs typeface="Times" charset="0"/>
              </a:defRPr>
            </a:lvl3pPr>
            <a:lvl4pPr marL="2092325" indent="-265113">
              <a:buFont typeface="+mj-lt"/>
              <a:buAutoNum type="arabicPeriod"/>
              <a:tabLst/>
              <a:defRPr b="0">
                <a:solidFill>
                  <a:srgbClr val="54585A"/>
                </a:solidFill>
                <a:latin typeface="Times" charset="0"/>
                <a:ea typeface="Times" charset="0"/>
                <a:cs typeface="Times" charset="0"/>
              </a:defRPr>
            </a:lvl4pPr>
            <a:lvl5pPr marL="2359025" indent="-274638">
              <a:buFont typeface="+mj-lt"/>
              <a:buAutoNum type="arabicPeriod"/>
              <a:tabLst/>
              <a:defRPr b="0">
                <a:solidFill>
                  <a:srgbClr val="54585A"/>
                </a:solidFill>
                <a:latin typeface="Times" charset="0"/>
                <a:ea typeface="Times" charset="0"/>
                <a:cs typeface="Times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86794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C346D-FEA7-D94B-8FE2-AA7753AE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09920" y="5991224"/>
            <a:ext cx="280543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DD9335-0275-2C4A-8220-431F8A826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2052638"/>
            <a:ext cx="3282950" cy="1450415"/>
          </a:xfrm>
        </p:spPr>
        <p:txBody>
          <a:bodyPr anchor="t">
            <a:noAutofit/>
          </a:bodyPr>
          <a:lstStyle>
            <a:lvl1pPr>
              <a:defRPr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PAGE WITH TABLE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D332C8B6-E003-6F49-BBD3-BF1095D864C2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911600" y="2052638"/>
            <a:ext cx="5232400" cy="33797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C063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23C88C86-2FE6-B243-AC2D-1C16F2D7CD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3823640"/>
            <a:ext cx="1869851" cy="41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54585A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 dirty="0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32853864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C346D-FEA7-D94B-8FE2-AA7753AE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09920" y="5991224"/>
            <a:ext cx="280543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DD9335-0275-2C4A-8220-431F8A826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2052639"/>
            <a:ext cx="3282950" cy="1624280"/>
          </a:xfrm>
        </p:spPr>
        <p:txBody>
          <a:bodyPr anchor="t">
            <a:noAutofit/>
          </a:bodyPr>
          <a:lstStyle>
            <a:lvl1pPr>
              <a:defRPr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PAGE WITH CHART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0BB26B3F-91C1-4D45-B69D-A58493665E8B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911600" y="2052638"/>
            <a:ext cx="5232400" cy="3352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C063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58AD251E-0061-3D48-830D-AF1EB95B70F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3823640"/>
            <a:ext cx="1869851" cy="41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54585A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 dirty="0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6501794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C346D-FEA7-D94B-8FE2-AA7753AE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09920" y="5991224"/>
            <a:ext cx="280543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1B9466-E87C-C54B-860C-17F37D71C88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14047" y="2052637"/>
            <a:ext cx="4060825" cy="35448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C063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44AA3-7262-A146-B295-8DCBF7C7222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8650" y="2052638"/>
            <a:ext cx="4185397" cy="354488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TIXGeneral-Regular" pitchFamily="2" charset="2"/>
              <a:buNone/>
              <a:tabLst/>
              <a:defRPr>
                <a:solidFill>
                  <a:srgbClr val="54585A"/>
                </a:solidFill>
              </a:defRPr>
            </a:lvl1pPr>
            <a:lvl2pPr>
              <a:defRPr>
                <a:solidFill>
                  <a:srgbClr val="54585A"/>
                </a:solidFill>
              </a:defRPr>
            </a:lvl2pPr>
            <a:lvl3pPr>
              <a:defRPr>
                <a:solidFill>
                  <a:srgbClr val="54585A"/>
                </a:solidFill>
              </a:defRPr>
            </a:lvl3pPr>
            <a:lvl4pPr>
              <a:defRPr>
                <a:solidFill>
                  <a:srgbClr val="54585A"/>
                </a:solidFill>
              </a:defRPr>
            </a:lvl4pPr>
            <a:lvl5pPr>
              <a:defRPr>
                <a:solidFill>
                  <a:srgbClr val="54585A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TIXGeneral-Regular" pitchFamily="2" charset="2"/>
              <a:buNone/>
              <a:tabLst/>
              <a:defRPr/>
            </a:pPr>
            <a:r>
              <a:rPr lang="en-CA" b="1" dirty="0">
                <a:latin typeface="Trebuchet MS" panose="020B0703020202090204" pitchFamily="34" charset="0"/>
              </a:rPr>
              <a:t>SUBHEADER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6C43D69-A87B-4D49-95CF-7AF393951B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65125"/>
            <a:ext cx="7886700" cy="1325563"/>
          </a:xfrm>
        </p:spPr>
        <p:txBody>
          <a:bodyPr>
            <a:noAutofit/>
          </a:bodyPr>
          <a:lstStyle>
            <a:lvl1pPr>
              <a:defRPr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PAGE WITH COPY AND IMAGE</a:t>
            </a:r>
          </a:p>
        </p:txBody>
      </p:sp>
    </p:spTree>
    <p:extLst>
      <p:ext uri="{BB962C8B-B14F-4D97-AF65-F5344CB8AC3E}">
        <p14:creationId xmlns:p14="http://schemas.microsoft.com/office/powerpoint/2010/main" val="8850175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E0DB9-2A74-BF45-BB9E-9E500F37AB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PAGE WITH TEXT ONLY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F9D54D-918F-514C-BBA7-693AF6C02B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C7CFC-CA74-9343-951B-3D96B61496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8650" y="1912938"/>
            <a:ext cx="7886700" cy="387826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TIXGeneral-Regular" pitchFamily="2" charset="2"/>
              <a:buNone/>
              <a:tabLst/>
              <a:defRPr>
                <a:solidFill>
                  <a:srgbClr val="54585A"/>
                </a:solidFill>
              </a:defRPr>
            </a:lvl1pPr>
            <a:lvl2pPr>
              <a:defRPr>
                <a:solidFill>
                  <a:srgbClr val="54585A"/>
                </a:solidFill>
              </a:defRPr>
            </a:lvl2pPr>
            <a:lvl3pPr>
              <a:defRPr>
                <a:solidFill>
                  <a:srgbClr val="54585A"/>
                </a:solidFill>
              </a:defRPr>
            </a:lvl3pPr>
            <a:lvl4pPr>
              <a:defRPr>
                <a:solidFill>
                  <a:srgbClr val="54585A"/>
                </a:solidFill>
              </a:defRPr>
            </a:lvl4pPr>
            <a:lvl5pPr>
              <a:defRPr>
                <a:solidFill>
                  <a:srgbClr val="54585A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TIXGeneral-Regular" pitchFamily="2" charset="2"/>
              <a:buNone/>
              <a:tabLst/>
              <a:defRPr/>
            </a:pPr>
            <a:r>
              <a:rPr lang="en-CA" b="1" dirty="0">
                <a:latin typeface="Trebuchet MS" panose="020B0703020202090204" pitchFamily="34" charset="0"/>
              </a:rPr>
              <a:t>SUBHEADER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331037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/Single Phr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2C1386-D334-864D-8255-FFC79183AB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0878862-92D6-5247-A8B5-C605B2892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766218"/>
            <a:ext cx="8054662" cy="1325563"/>
          </a:xfrm>
        </p:spPr>
        <p:txBody>
          <a:bodyPr/>
          <a:lstStyle>
            <a:lvl1pPr>
              <a:defRPr sz="3600" b="1" baseline="0">
                <a:solidFill>
                  <a:srgbClr val="CC0633"/>
                </a:solidFill>
                <a:latin typeface="Trebuchet MS" panose="020B0703020202090204" pitchFamily="34" charset="0"/>
              </a:defRPr>
            </a:lvl1pPr>
          </a:lstStyle>
          <a:p>
            <a:r>
              <a:rPr lang="en-US" dirty="0"/>
              <a:t>PAGE WITH QUOTE/SINGLE PHRASE</a:t>
            </a:r>
          </a:p>
        </p:txBody>
      </p:sp>
    </p:spTree>
    <p:extLst>
      <p:ext uri="{BB962C8B-B14F-4D97-AF65-F5344CB8AC3E}">
        <p14:creationId xmlns:p14="http://schemas.microsoft.com/office/powerpoint/2010/main" val="1110921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R | Title Page with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5380038" y="-6350"/>
            <a:ext cx="3763962" cy="68643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380038" y="0"/>
            <a:ext cx="3763962" cy="686435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0BDC30-F9E2-E84D-8EC1-32EBBF8E30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573203"/>
            <a:ext cx="2057400" cy="365125"/>
          </a:xfrm>
        </p:spPr>
        <p:txBody>
          <a:bodyPr/>
          <a:lstStyle/>
          <a:p>
            <a:r>
              <a:rPr lang="en-US" dirty="0"/>
              <a:t>DAY MONTH YEAR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AAA6453-7A6E-6F44-9531-EED55DE913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8649" y="1122363"/>
            <a:ext cx="4751389" cy="3278721"/>
          </a:xfrm>
        </p:spPr>
        <p:txBody>
          <a:bodyPr anchor="t">
            <a:noAutofit/>
          </a:bodyPr>
          <a:lstStyle>
            <a:lvl1pPr algn="l">
              <a:defRPr sz="6000"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PAGE</a:t>
            </a:r>
            <a:br>
              <a:rPr lang="en-US" dirty="0"/>
            </a:br>
            <a:r>
              <a:rPr lang="en-US" dirty="0"/>
              <a:t>WITH </a:t>
            </a:r>
            <a:br>
              <a:rPr lang="en-US" dirty="0"/>
            </a:br>
            <a:r>
              <a:rPr lang="en-US" dirty="0"/>
              <a:t>SIDE IMAGE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54AFDEA-ECA5-5949-BBA0-CB12683808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0200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608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| Title Page with to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C24254-722A-B146-BECC-4895EC4DA86A}"/>
              </a:ext>
            </a:extLst>
          </p:cNvPr>
          <p:cNvSpPr txBox="1"/>
          <p:nvPr userDrawn="1"/>
        </p:nvSpPr>
        <p:spPr>
          <a:xfrm>
            <a:off x="0" y="3743324"/>
            <a:ext cx="9143999" cy="3114675"/>
          </a:xfrm>
          <a:prstGeom prst="rect">
            <a:avLst/>
          </a:prstGeom>
          <a:solidFill>
            <a:srgbClr val="CC06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9135019-64D5-5141-B3AA-B6B20940587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0666" y="4101752"/>
            <a:ext cx="7772400" cy="3278721"/>
          </a:xfrm>
        </p:spPr>
        <p:txBody>
          <a:bodyPr anchor="t">
            <a:no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PAGE</a:t>
            </a:r>
            <a:br>
              <a:rPr lang="en-US" dirty="0"/>
            </a:br>
            <a:r>
              <a:rPr lang="en-US" dirty="0"/>
              <a:t>WITH TOP IMAGE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9144000" cy="3743325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4AFDEA-ECA5-5949-BBA0-CB12683808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92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R | Title Page with to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6351"/>
            <a:ext cx="9144000" cy="38308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9144000" cy="3830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46B9196-03E0-1243-81CF-AEC41C82238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0666" y="4101752"/>
            <a:ext cx="7772400" cy="3278721"/>
          </a:xfrm>
        </p:spPr>
        <p:txBody>
          <a:bodyPr anchor="t">
            <a:noAutofit/>
          </a:bodyPr>
          <a:lstStyle>
            <a:lvl1pPr algn="l">
              <a:defRPr sz="6000"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PAGE</a:t>
            </a:r>
            <a:br>
              <a:rPr lang="en-US" dirty="0"/>
            </a:br>
            <a:r>
              <a:rPr lang="en-US" dirty="0"/>
              <a:t>WITH TOP IMAGE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4AFDEA-ECA5-5949-BBA0-CB12683808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08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| Title Page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C29D96-D707-B34D-8402-C357832A3C7A}"/>
              </a:ext>
            </a:extLst>
          </p:cNvPr>
          <p:cNvSpPr txBox="1"/>
          <p:nvPr userDrawn="1"/>
        </p:nvSpPr>
        <p:spPr>
          <a:xfrm>
            <a:off x="0" y="1386479"/>
            <a:ext cx="9144000" cy="4025463"/>
          </a:xfrm>
          <a:prstGeom prst="rect">
            <a:avLst/>
          </a:prstGeom>
          <a:solidFill>
            <a:srgbClr val="CC06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Date Placeholder 2">
            <a:extLst>
              <a:ext uri="{FF2B5EF4-FFF2-40B4-BE49-F238E27FC236}">
                <a16:creationId xmlns:a16="http://schemas.microsoft.com/office/drawing/2014/main" id="{A9E8EA64-4192-3B4B-B6D0-A0CBC5D26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599184"/>
            <a:ext cx="2057400" cy="365125"/>
          </a:xfr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rPr lang="en-US" dirty="0"/>
              <a:t>DAY MONTH YEAR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4D345E-FAF2-894B-9E63-6F75C8E5BD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9131F03-220F-7843-B21F-44753B90782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0666" y="1915764"/>
            <a:ext cx="7772400" cy="3278721"/>
          </a:xfrm>
        </p:spPr>
        <p:txBody>
          <a:bodyPr anchor="t">
            <a:noAutofit/>
          </a:bodyPr>
          <a:lstStyle>
            <a:lvl1pPr algn="l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PAGE</a:t>
            </a:r>
            <a:br>
              <a:rPr lang="en-US" dirty="0"/>
            </a:br>
            <a:r>
              <a:rPr lang="en-US" dirty="0"/>
              <a:t>WITHOUT IMAGE</a:t>
            </a:r>
          </a:p>
        </p:txBody>
      </p:sp>
    </p:spTree>
    <p:extLst>
      <p:ext uri="{BB962C8B-B14F-4D97-AF65-F5344CB8AC3E}">
        <p14:creationId xmlns:p14="http://schemas.microsoft.com/office/powerpoint/2010/main" val="2283154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R | Title Page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1140F4F-0E75-ED4A-90B8-D9886065EBC1}"/>
              </a:ext>
            </a:extLst>
          </p:cNvPr>
          <p:cNvSpPr txBox="1"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C06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99B31A-829C-DC4E-8280-930D2537D48A}"/>
              </a:ext>
            </a:extLst>
          </p:cNvPr>
          <p:cNvSpPr txBox="1"/>
          <p:nvPr userDrawn="1"/>
        </p:nvSpPr>
        <p:spPr>
          <a:xfrm>
            <a:off x="1" y="1376854"/>
            <a:ext cx="9144000" cy="40254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0666" y="1873722"/>
            <a:ext cx="7772400" cy="3278721"/>
          </a:xfrm>
        </p:spPr>
        <p:txBody>
          <a:bodyPr anchor="t">
            <a:noAutofit/>
          </a:bodyPr>
          <a:lstStyle>
            <a:lvl1pPr algn="l">
              <a:defRPr sz="7200"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PAGE</a:t>
            </a:r>
            <a:br>
              <a:rPr lang="en-US" dirty="0"/>
            </a:br>
            <a:r>
              <a:rPr lang="en-US" dirty="0"/>
              <a:t>WITHOUT IMAGE</a:t>
            </a:r>
          </a:p>
        </p:txBody>
      </p:sp>
      <p:sp>
        <p:nvSpPr>
          <p:cNvPr id="11" name="Date Placeholder 2">
            <a:extLst>
              <a:ext uri="{FF2B5EF4-FFF2-40B4-BE49-F238E27FC236}">
                <a16:creationId xmlns:a16="http://schemas.microsoft.com/office/drawing/2014/main" id="{A9E8EA64-4192-3B4B-B6D0-A0CBC5D266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5599184"/>
            <a:ext cx="2057400" cy="365125"/>
          </a:xfrm>
        </p:spPr>
        <p:txBody>
          <a:bodyPr/>
          <a:lstStyle/>
          <a:p>
            <a:r>
              <a:rPr lang="en-US" dirty="0"/>
              <a:t>DAY MONTH YEAR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4D345E-FAF2-894B-9E63-6F75C8E5BD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74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|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799254E-32E2-114F-A2A6-F2A42B61EF54}"/>
              </a:ext>
            </a:extLst>
          </p:cNvPr>
          <p:cNvSpPr txBox="1"/>
          <p:nvPr userDrawn="1"/>
        </p:nvSpPr>
        <p:spPr>
          <a:xfrm>
            <a:off x="0" y="4616604"/>
            <a:ext cx="9143999" cy="2241395"/>
          </a:xfrm>
          <a:prstGeom prst="rect">
            <a:avLst/>
          </a:prstGeom>
          <a:solidFill>
            <a:srgbClr val="CC06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2EAF80E-C239-7D49-B7D5-73DE043447C5}"/>
              </a:ext>
            </a:extLst>
          </p:cNvPr>
          <p:cNvSpPr txBox="1">
            <a:spLocks/>
          </p:cNvSpPr>
          <p:nvPr userDrawn="1"/>
        </p:nvSpPr>
        <p:spPr>
          <a:xfrm>
            <a:off x="742950" y="4074160"/>
            <a:ext cx="7772400" cy="180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kern="1200">
                <a:solidFill>
                  <a:schemeClr val="bg1"/>
                </a:solidFill>
                <a:latin typeface="Impact" panose="020B0806030902050204" pitchFamily="34" charset="0"/>
                <a:ea typeface="+mj-ea"/>
                <a:cs typeface="+mj-cs"/>
              </a:defRPr>
            </a:lvl1pPr>
          </a:lstStyle>
          <a:p>
            <a:endParaRPr lang="en-US" sz="6000" b="0" cap="none" spc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9610554A-53CA-F244-A80E-860C45BC4C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4867380"/>
            <a:ext cx="7886700" cy="198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9143999" cy="461660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99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R |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6351"/>
            <a:ext cx="9144000" cy="46229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D59863EB-4CAE-3147-80D3-6A6B117A1C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4873813"/>
            <a:ext cx="7886700" cy="198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6000">
                <a:solidFill>
                  <a:srgbClr val="CC0633"/>
                </a:solidFill>
              </a:defRPr>
            </a:lvl1pPr>
          </a:lstStyle>
          <a:p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3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9143999" cy="461660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04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G | Divider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245495F-AAF0-814D-B78C-7262063FD12C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C0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DF292E-D6B1-DF4C-B6D6-E1816AD22E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220929" y="5994400"/>
            <a:ext cx="3294421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5CF9BFB-423A-564F-88B5-A2656C913A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2950" y="2016760"/>
            <a:ext cx="7886700" cy="28244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8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WITHOUT IMAGE</a:t>
            </a:r>
          </a:p>
        </p:txBody>
      </p:sp>
    </p:spTree>
    <p:extLst>
      <p:ext uri="{BB962C8B-B14F-4D97-AF65-F5344CB8AC3E}">
        <p14:creationId xmlns:p14="http://schemas.microsoft.com/office/powerpoint/2010/main" val="402479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41266"/>
            <a:ext cx="7886700" cy="84942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3296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32293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13B9BE-9F57-4747-AEFA-02E77983E8B9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233480" y="0"/>
            <a:ext cx="1281870" cy="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74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93" r:id="rId2"/>
    <p:sldLayoutId id="2147483707" r:id="rId3"/>
    <p:sldLayoutId id="2147483708" r:id="rId4"/>
    <p:sldLayoutId id="2147483694" r:id="rId5"/>
    <p:sldLayoutId id="2147483661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CC0633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Trebuchet MS" panose="020B070302020209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014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220929" y="5994400"/>
            <a:ext cx="32944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498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95" r:id="rId2"/>
    <p:sldLayoutId id="2147483679" r:id="rId3"/>
    <p:sldLayoutId id="2147483696" r:id="rId4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CC0633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rgbClr val="54585A"/>
          </a:solidFill>
          <a:latin typeface="Trebuchet MS" panose="020B070302020209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54585A"/>
          </a:solidFill>
          <a:latin typeface="Time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54585A"/>
          </a:solidFill>
          <a:latin typeface="Time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4585A"/>
          </a:solidFill>
          <a:latin typeface="Time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4585A"/>
          </a:solidFill>
          <a:latin typeface="Time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FC180A-BC04-6A42-9CF6-8190FCAB4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HERE TO EDIT MASTER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E600D-92E2-814F-B85B-AE1795ECA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38036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0E72-51BC-3048-B086-FB9CBD13A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35040" y="5991225"/>
            <a:ext cx="24803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4D4D4C"/>
                </a:solidFill>
                <a:latin typeface="Trebuchet MS" panose="020B0703020202090204" pitchFamily="34" charset="0"/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941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82" r:id="rId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CC0633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rgbClr val="54585A"/>
          </a:solidFill>
          <a:latin typeface="Trebuchet MS" panose="020B070302020209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54585A"/>
          </a:solidFill>
          <a:latin typeface="Time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54585A"/>
          </a:solidFill>
          <a:latin typeface="Time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4585A"/>
          </a:solidFill>
          <a:latin typeface="Time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4585A"/>
          </a:solidFill>
          <a:latin typeface="Time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FC180A-BC04-6A42-9CF6-8190FCAB4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HERE TO EDIT MASTER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0E72-51BC-3048-B086-FB9CBD13AF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35040" y="5991225"/>
            <a:ext cx="24803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4D4D4C"/>
                </a:solidFill>
                <a:latin typeface="Trebuchet MS" panose="020B0703020202090204" pitchFamily="34" charset="0"/>
              </a:defRPr>
            </a:lvl1pPr>
          </a:lstStyle>
          <a:p>
            <a:r>
              <a:rPr lang="en-US" dirty="0"/>
              <a:t>SIMON FRASER UNIVERSITY   </a:t>
            </a:r>
            <a:fld id="{45E0C454-F75C-A944-8BC1-78DA56BBB2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555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9" r:id="rId2"/>
    <p:sldLayoutId id="2147483700" r:id="rId3"/>
    <p:sldLayoutId id="2147483703" r:id="rId4"/>
    <p:sldLayoutId id="2147483701" r:id="rId5"/>
    <p:sldLayoutId id="2147483706" r:id="rId6"/>
    <p:sldLayoutId id="2147483710" r:id="rId7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CC0633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STIXGeneral-Regular" pitchFamily="2" charset="2"/>
        <a:buNone/>
        <a:defRPr lang="en-US" sz="2800" kern="1200" dirty="0">
          <a:solidFill>
            <a:srgbClr val="D82139"/>
          </a:solidFill>
          <a:latin typeface="Times" pitchFamily="2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STIXGeneral-Regular" pitchFamily="2" charset="2"/>
        <a:buNone/>
        <a:tabLst/>
        <a:defRPr lang="en-US" sz="2400" kern="1200" dirty="0">
          <a:solidFill>
            <a:srgbClr val="D82139"/>
          </a:solidFill>
          <a:latin typeface="Times" pitchFamily="2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STIXGeneral-Regular" pitchFamily="2" charset="2"/>
        <a:buNone/>
        <a:defRPr lang="en-US" sz="2000" kern="1200" dirty="0">
          <a:solidFill>
            <a:srgbClr val="D82139"/>
          </a:solidFill>
          <a:latin typeface="Times" pitchFamily="2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STIXGeneral-Regular" pitchFamily="2" charset="2"/>
        <a:buNone/>
        <a:defRPr lang="en-US" sz="1800" kern="1200" dirty="0">
          <a:solidFill>
            <a:srgbClr val="D82139"/>
          </a:solidFill>
          <a:latin typeface="Times" pitchFamily="2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STIXGeneral-Regular" pitchFamily="2" charset="2"/>
        <a:buNone/>
        <a:defRPr lang="en-US" sz="1800" kern="1200" dirty="0">
          <a:solidFill>
            <a:srgbClr val="D82139"/>
          </a:solidFill>
          <a:latin typeface="Time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4816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18633C0E-35DA-2A47-8F53-9783898462D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80037" y="0"/>
            <a:ext cx="3763963" cy="68643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7DB4E-41F2-1346-B326-8AC8DE382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DAY MONTH YEAR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FE7EC5-0F6A-5D45-819D-A8A6504FA9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PRESENTATION</a:t>
            </a:r>
            <a:br>
              <a:rPr lang="en-US"/>
            </a:br>
            <a:r>
              <a:rPr lang="en-US"/>
              <a:t>TITLE PAGE</a:t>
            </a:r>
            <a:br>
              <a:rPr lang="en-US"/>
            </a:br>
            <a:r>
              <a:rPr lang="en-US"/>
              <a:t>WITH </a:t>
            </a:r>
            <a:br>
              <a:rPr lang="en-US"/>
            </a:br>
            <a:r>
              <a:rPr lang="en-US"/>
              <a:t>SIDE IMAGE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1DEDF5-390F-6B4F-8DE8-AD15A869F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55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AE63550-043F-D74F-AA1F-F4B43FB78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2161903"/>
            <a:ext cx="7886700" cy="2824480"/>
          </a:xfrm>
        </p:spPr>
        <p:txBody>
          <a:bodyPr/>
          <a:lstStyle/>
          <a:p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WITHOUT IMAGE</a:t>
            </a:r>
          </a:p>
        </p:txBody>
      </p:sp>
    </p:spTree>
    <p:extLst>
      <p:ext uri="{BB962C8B-B14F-4D97-AF65-F5344CB8AC3E}">
        <p14:creationId xmlns:p14="http://schemas.microsoft.com/office/powerpoint/2010/main" val="375001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DF09C-1B9E-D243-8B18-23C35D17B1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SUB-DIVIDER SLIDE</a:t>
            </a: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910042E-90C6-DF4A-8526-15EC4150372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62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7D9603-5879-8143-BAB5-40F783725BBE}"/>
              </a:ext>
            </a:extLst>
          </p:cNvPr>
          <p:cNvSpPr/>
          <p:nvPr/>
        </p:nvSpPr>
        <p:spPr>
          <a:xfrm>
            <a:off x="0" y="0"/>
            <a:ext cx="9144000" cy="1320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D89148-254C-D64A-BEA6-6557EB62EF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SUB-DIVIDER SLIDE</a:t>
            </a: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910042E-90C6-DF4A-8526-15EC4150372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496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DE348-C49E-504E-8328-5B5C06B61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PAGE WITH BULLETS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AD9DE-0C21-274A-8448-8284C93A14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00013" y="1917700"/>
            <a:ext cx="7986713" cy="3568700"/>
          </a:xfrm>
        </p:spPr>
        <p:txBody>
          <a:bodyPr/>
          <a:lstStyle/>
          <a:p>
            <a:pPr marL="457200" indent="-457200">
              <a:buBlip>
                <a:blip r:embed="rId3"/>
              </a:buBlip>
            </a:pPr>
            <a:r>
              <a:rPr lang="en-CA" dirty="0"/>
              <a:t> </a:t>
            </a:r>
            <a:r>
              <a:rPr lang="en-CA" dirty="0" err="1"/>
              <a:t>Miu</a:t>
            </a:r>
            <a:r>
              <a:rPr lang="en-CA" dirty="0"/>
              <a:t> </a:t>
            </a:r>
            <a:r>
              <a:rPr lang="en-CA" dirty="0" err="1"/>
              <a:t>sedem</a:t>
            </a:r>
            <a:r>
              <a:rPr lang="en-CA" dirty="0"/>
              <a:t> </a:t>
            </a:r>
            <a:r>
              <a:rPr lang="en-CA" dirty="0" err="1"/>
              <a:t>eliis</a:t>
            </a:r>
            <a:r>
              <a:rPr lang="en-CA" dirty="0"/>
              <a:t>, con </a:t>
            </a:r>
            <a:r>
              <a:rPr lang="en-CA" dirty="0" err="1"/>
              <a:t>destua</a:t>
            </a:r>
            <a:r>
              <a:rPr lang="en-CA" dirty="0"/>
              <a:t> sum </a:t>
            </a:r>
          </a:p>
          <a:p>
            <a:pPr marL="457200" indent="-457200">
              <a:buBlip>
                <a:blip r:embed="rId3"/>
              </a:buBlip>
            </a:pPr>
            <a:r>
              <a:rPr lang="en-CA" dirty="0"/>
              <a:t> </a:t>
            </a:r>
            <a:r>
              <a:rPr lang="en-CA" dirty="0" err="1"/>
              <a:t>pon</a:t>
            </a:r>
            <a:r>
              <a:rPr lang="en-CA" dirty="0"/>
              <a:t> </a:t>
            </a:r>
            <a:r>
              <a:rPr lang="en-CA" dirty="0" err="1"/>
              <a:t>sest</a:t>
            </a:r>
            <a:r>
              <a:rPr lang="en-CA" dirty="0"/>
              <a:t> vid in in </a:t>
            </a:r>
            <a:r>
              <a:rPr lang="en-CA" dirty="0" err="1"/>
              <a:t>Etraciemure</a:t>
            </a:r>
            <a:r>
              <a:rPr lang="en-CA" dirty="0"/>
              <a:t>, </a:t>
            </a:r>
          </a:p>
          <a:p>
            <a:pPr marL="457200" indent="-457200">
              <a:buBlip>
                <a:blip r:embed="rId3"/>
              </a:buBlip>
            </a:pPr>
            <a:r>
              <a:rPr lang="en-CA" dirty="0"/>
              <a:t> </a:t>
            </a:r>
            <a:r>
              <a:rPr lang="en-CA" dirty="0" err="1"/>
              <a:t>spiontentem</a:t>
            </a:r>
            <a:r>
              <a:rPr lang="en-CA" dirty="0"/>
              <a:t> </a:t>
            </a:r>
            <a:r>
              <a:rPr lang="en-CA" dirty="0" err="1"/>
              <a:t>consulin</a:t>
            </a:r>
            <a:r>
              <a:rPr lang="en-CA" dirty="0"/>
              <a:t> </a:t>
            </a:r>
            <a:r>
              <a:rPr lang="en-CA" dirty="0" err="1"/>
              <a:t>terviri</a:t>
            </a:r>
            <a:r>
              <a:rPr lang="en-CA" dirty="0"/>
              <a:t> </a:t>
            </a:r>
          </a:p>
          <a:p>
            <a:pPr marL="457200" indent="-457200">
              <a:buBlip>
                <a:blip r:embed="rId3"/>
              </a:buBlip>
            </a:pPr>
            <a:r>
              <a:rPr lang="en-CA" dirty="0"/>
              <a:t> </a:t>
            </a:r>
            <a:r>
              <a:rPr lang="en-CA" dirty="0" err="1"/>
              <a:t>sentienatra</a:t>
            </a:r>
            <a:r>
              <a:rPr lang="en-CA" dirty="0"/>
              <a:t> di </a:t>
            </a:r>
            <a:r>
              <a:rPr lang="en-CA" dirty="0" err="1"/>
              <a:t>publi</a:t>
            </a:r>
            <a:r>
              <a:rPr lang="en-CA" dirty="0"/>
              <a:t>, </a:t>
            </a:r>
            <a:r>
              <a:rPr lang="en-CA" dirty="0" err="1"/>
              <a:t>inamquium</a:t>
            </a:r>
            <a:r>
              <a:rPr lang="en-CA" dirty="0"/>
              <a:t> </a:t>
            </a:r>
            <a:r>
              <a:rPr lang="en-CA" dirty="0" err="1"/>
              <a:t>iliu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47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38A40-B856-6044-9F7D-73D8F9B41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WITH NUMBER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C78D1-B3E6-1C4F-8CC1-51AF97B585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One</a:t>
            </a:r>
          </a:p>
          <a:p>
            <a:r>
              <a:rPr lang="en-US" dirty="0"/>
              <a:t>Two</a:t>
            </a:r>
          </a:p>
          <a:p>
            <a:r>
              <a:rPr lang="en-US" dirty="0"/>
              <a:t>Three</a:t>
            </a:r>
          </a:p>
          <a:p>
            <a:r>
              <a:rPr lang="en-US" dirty="0"/>
              <a:t>Four</a:t>
            </a:r>
          </a:p>
        </p:txBody>
      </p:sp>
    </p:spTree>
    <p:extLst>
      <p:ext uri="{BB962C8B-B14F-4D97-AF65-F5344CB8AC3E}">
        <p14:creationId xmlns:p14="http://schemas.microsoft.com/office/powerpoint/2010/main" val="3813221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8423-1F79-D542-B329-917A8656B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WITH</a:t>
            </a:r>
            <a:br>
              <a:rPr lang="en-US" dirty="0"/>
            </a:br>
            <a:r>
              <a:rPr lang="en-US" dirty="0"/>
              <a:t>TABLE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484A75A8-8EE7-A248-B7D3-D85A2B10989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8200E3-A3D7-BD4B-8FFB-3BAA107553FD}"/>
              </a:ext>
            </a:extLst>
          </p:cNvPr>
          <p:cNvSpPr/>
          <p:nvPr/>
        </p:nvSpPr>
        <p:spPr>
          <a:xfrm>
            <a:off x="628650" y="3520379"/>
            <a:ext cx="18979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 b="1" dirty="0">
                <a:solidFill>
                  <a:srgbClr val="54585A"/>
                </a:solidFill>
                <a:latin typeface="Trebuchet MS" panose="020B0703020202090204" pitchFamily="34" charset="0"/>
              </a:rPr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3910619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773D-7B1D-834F-A3F8-7C67844D7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WITH CHART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3B961EC7-76AB-9C48-B55E-D67362DDEDB3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6612FB-EBE3-7E49-A6AE-395291A0CDB5}"/>
              </a:ext>
            </a:extLst>
          </p:cNvPr>
          <p:cNvSpPr/>
          <p:nvPr/>
        </p:nvSpPr>
        <p:spPr>
          <a:xfrm>
            <a:off x="628650" y="3520379"/>
            <a:ext cx="18979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 b="1" dirty="0">
                <a:solidFill>
                  <a:srgbClr val="54585A"/>
                </a:solidFill>
                <a:latin typeface="Trebuchet MS" panose="020B0703020202090204" pitchFamily="34" charset="0"/>
              </a:rPr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2603092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7E904-7726-6443-85BF-A58AA523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WITH </a:t>
            </a:r>
            <a:br>
              <a:rPr lang="en-US" dirty="0"/>
            </a:br>
            <a:r>
              <a:rPr lang="en-US" dirty="0"/>
              <a:t>CHART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677D7B7-DF2A-9041-BE53-68600B559E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325944"/>
              </p:ext>
            </p:extLst>
          </p:nvPr>
        </p:nvGraphicFramePr>
        <p:xfrm>
          <a:off x="3911600" y="2052638"/>
          <a:ext cx="5159664" cy="322273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59664">
                  <a:extLst>
                    <a:ext uri="{9D8B030D-6E8A-4147-A177-3AD203B41FA5}">
                      <a16:colId xmlns:a16="http://schemas.microsoft.com/office/drawing/2014/main" val="2567989752"/>
                    </a:ext>
                  </a:extLst>
                </a:gridCol>
              </a:tblGrid>
              <a:tr h="53712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54585A"/>
                          </a:solidFill>
                          <a:latin typeface="Trebuchet MS" panose="020B0703020202090204" pitchFamily="34" charset="0"/>
                        </a:rPr>
                        <a:t>Variable 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6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510199"/>
                  </a:ext>
                </a:extLst>
              </a:tr>
              <a:tr h="5371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4438800" algn="r"/>
                        </a:tabLst>
                        <a:defRPr/>
                      </a:pPr>
                      <a:r>
                        <a:rPr lang="en-US" dirty="0">
                          <a:solidFill>
                            <a:srgbClr val="54585A"/>
                          </a:solidFill>
                          <a:latin typeface="Trebuchet MS" panose="020B0703020202090204" pitchFamily="34" charset="0"/>
                        </a:rPr>
                        <a:t>Variable 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6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6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404275"/>
                  </a:ext>
                </a:extLst>
              </a:tr>
              <a:tr h="53712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54585A"/>
                          </a:solidFill>
                          <a:latin typeface="Trebuchet MS" panose="020B0703020202090204" pitchFamily="34" charset="0"/>
                        </a:rPr>
                        <a:t>Variable 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6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6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6034543"/>
                  </a:ext>
                </a:extLst>
              </a:tr>
              <a:tr h="5371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54585A"/>
                          </a:solidFill>
                          <a:latin typeface="Trebuchet MS" panose="020B0703020202090204" pitchFamily="34" charset="0"/>
                        </a:rPr>
                        <a:t>Variable 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6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06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4517608"/>
                  </a:ext>
                </a:extLst>
              </a:tr>
              <a:tr h="53712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54585A"/>
                          </a:solidFill>
                          <a:latin typeface="Trebuchet MS" panose="020B0703020202090204" pitchFamily="34" charset="0"/>
                        </a:rPr>
                        <a:t>Variable 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06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821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3952844"/>
                  </a:ext>
                </a:extLst>
              </a:tr>
              <a:tr h="537123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bg1"/>
                          </a:solidFill>
                          <a:latin typeface="Trebuchet MS" panose="020B0703020202090204" pitchFamily="34" charset="0"/>
                        </a:rPr>
                        <a:t>TOTAL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8213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06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9059180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006A1FA-6A6D-7949-ACE7-8D60E8C4DF44}"/>
              </a:ext>
            </a:extLst>
          </p:cNvPr>
          <p:cNvSpPr/>
          <p:nvPr/>
        </p:nvSpPr>
        <p:spPr>
          <a:xfrm>
            <a:off x="628650" y="3520379"/>
            <a:ext cx="18979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 b="1" dirty="0">
                <a:solidFill>
                  <a:srgbClr val="54585A"/>
                </a:solidFill>
                <a:latin typeface="Trebuchet MS" panose="020B0703020202090204" pitchFamily="34" charset="0"/>
              </a:rPr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1771491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4DCDE81-3C27-824D-8148-531C4D44510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67199E-8B65-4542-BADB-DE11C246D9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8651" y="2052638"/>
            <a:ext cx="4140574" cy="3544887"/>
          </a:xfrm>
        </p:spPr>
        <p:txBody>
          <a:bodyPr/>
          <a:lstStyle/>
          <a:p>
            <a:r>
              <a:rPr lang="en-CA" b="1" dirty="0">
                <a:latin typeface="Trebuchet MS" panose="020B0703020202090204" pitchFamily="34" charset="0"/>
              </a:rPr>
              <a:t>SUBHEADER</a:t>
            </a:r>
          </a:p>
          <a:p>
            <a:r>
              <a:rPr lang="en-CA" dirty="0" err="1"/>
              <a:t>Miu</a:t>
            </a:r>
            <a:r>
              <a:rPr lang="en-CA" dirty="0"/>
              <a:t> </a:t>
            </a:r>
            <a:r>
              <a:rPr lang="en-CA" dirty="0" err="1"/>
              <a:t>sedem</a:t>
            </a:r>
            <a:r>
              <a:rPr lang="en-CA" dirty="0"/>
              <a:t> </a:t>
            </a:r>
            <a:r>
              <a:rPr lang="en-CA" dirty="0" err="1"/>
              <a:t>eliis</a:t>
            </a:r>
            <a:r>
              <a:rPr lang="en-CA" dirty="0"/>
              <a:t>, con </a:t>
            </a:r>
            <a:r>
              <a:rPr lang="en-CA" dirty="0" err="1"/>
              <a:t>destua</a:t>
            </a:r>
            <a:r>
              <a:rPr lang="en-CA" dirty="0"/>
              <a:t> sum </a:t>
            </a:r>
            <a:r>
              <a:rPr lang="en-CA" dirty="0" err="1"/>
              <a:t>pon</a:t>
            </a:r>
            <a:r>
              <a:rPr lang="en-CA" dirty="0"/>
              <a:t> </a:t>
            </a:r>
            <a:r>
              <a:rPr lang="en-CA" dirty="0" err="1"/>
              <a:t>sest</a:t>
            </a:r>
            <a:r>
              <a:rPr lang="en-CA" dirty="0"/>
              <a:t> vid in in </a:t>
            </a:r>
            <a:r>
              <a:rPr lang="en-CA" dirty="0" err="1"/>
              <a:t>Etraciemure</a:t>
            </a:r>
            <a:r>
              <a:rPr lang="en-CA" dirty="0"/>
              <a:t>, </a:t>
            </a:r>
            <a:r>
              <a:rPr lang="en-CA" dirty="0" err="1"/>
              <a:t>spiontentem</a:t>
            </a:r>
            <a:r>
              <a:rPr lang="en-CA" dirty="0"/>
              <a:t> </a:t>
            </a:r>
            <a:r>
              <a:rPr lang="en-CA" dirty="0" err="1"/>
              <a:t>consulin</a:t>
            </a:r>
            <a:r>
              <a:rPr lang="en-CA" dirty="0"/>
              <a:t> </a:t>
            </a:r>
            <a:r>
              <a:rPr lang="en-CA" dirty="0" err="1"/>
              <a:t>terviri</a:t>
            </a:r>
            <a:r>
              <a:rPr lang="en-CA" dirty="0"/>
              <a:t> </a:t>
            </a:r>
            <a:r>
              <a:rPr lang="en-CA" dirty="0" err="1"/>
              <a:t>sentienatra</a:t>
            </a:r>
            <a:r>
              <a:rPr lang="en-CA" dirty="0"/>
              <a:t> di </a:t>
            </a:r>
            <a:r>
              <a:rPr lang="en-CA" dirty="0" err="1"/>
              <a:t>publi</a:t>
            </a:r>
            <a:r>
              <a:rPr lang="en-CA" dirty="0"/>
              <a:t>, </a:t>
            </a:r>
            <a:r>
              <a:rPr lang="en-CA" dirty="0" err="1"/>
              <a:t>inamquium</a:t>
            </a:r>
            <a:r>
              <a:rPr lang="en-CA" dirty="0"/>
              <a:t> </a:t>
            </a:r>
            <a:r>
              <a:rPr lang="en-CA" dirty="0" err="1"/>
              <a:t>iliu</a:t>
            </a:r>
            <a:r>
              <a:rPr lang="en-CA" dirty="0"/>
              <a:t> se con ad </a:t>
            </a:r>
            <a:r>
              <a:rPr lang="en-CA" dirty="0" err="1"/>
              <a:t>noximil</a:t>
            </a:r>
            <a:r>
              <a:rPr lang="en-CA" dirty="0"/>
              <a:t> </a:t>
            </a:r>
            <a:r>
              <a:rPr lang="en-CA" dirty="0" err="1"/>
              <a:t>certemus</a:t>
            </a:r>
            <a:r>
              <a:rPr lang="en-CA" dirty="0"/>
              <a:t> </a:t>
            </a:r>
            <a:r>
              <a:rPr lang="en-CA" dirty="0" err="1"/>
              <a:t>veremor</a:t>
            </a:r>
            <a:r>
              <a:rPr lang="en-CA" dirty="0"/>
              <a:t> </a:t>
            </a:r>
            <a:r>
              <a:rPr lang="en-CA" dirty="0" err="1"/>
              <a:t>temus</a:t>
            </a:r>
            <a:r>
              <a:rPr lang="en-CA" dirty="0"/>
              <a:t>;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F56527D-C02B-7E40-822C-CCE8D1717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dirty="0"/>
              <a:t>PAGE WITH COPY AND IMAGE</a:t>
            </a:r>
          </a:p>
        </p:txBody>
      </p:sp>
    </p:spTree>
    <p:extLst>
      <p:ext uri="{BB962C8B-B14F-4D97-AF65-F5344CB8AC3E}">
        <p14:creationId xmlns:p14="http://schemas.microsoft.com/office/powerpoint/2010/main" val="349276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D9CA4-480E-6F49-BDE2-65960F2A4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WITH TEXT ONLY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FD3622-00F0-9645-99E3-F3A0C1FB2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b="1" dirty="0">
                <a:latin typeface="Trebuchet MS" panose="020B0703020202090204" pitchFamily="34" charset="0"/>
              </a:rPr>
              <a:t>SUBHEADER</a:t>
            </a:r>
          </a:p>
          <a:p>
            <a:r>
              <a:rPr lang="en-CA" dirty="0" err="1"/>
              <a:t>Miu</a:t>
            </a:r>
            <a:r>
              <a:rPr lang="en-CA" dirty="0"/>
              <a:t> </a:t>
            </a:r>
            <a:r>
              <a:rPr lang="en-CA" dirty="0" err="1"/>
              <a:t>sedem</a:t>
            </a:r>
            <a:r>
              <a:rPr lang="en-CA" dirty="0"/>
              <a:t> </a:t>
            </a:r>
            <a:r>
              <a:rPr lang="en-CA" dirty="0" err="1"/>
              <a:t>eliis</a:t>
            </a:r>
            <a:r>
              <a:rPr lang="en-CA" dirty="0"/>
              <a:t>, con </a:t>
            </a:r>
            <a:r>
              <a:rPr lang="en-CA" dirty="0" err="1"/>
              <a:t>destua</a:t>
            </a:r>
            <a:r>
              <a:rPr lang="en-CA" dirty="0"/>
              <a:t> sum </a:t>
            </a:r>
            <a:r>
              <a:rPr lang="en-CA" dirty="0" err="1"/>
              <a:t>pon</a:t>
            </a:r>
            <a:r>
              <a:rPr lang="en-CA" dirty="0"/>
              <a:t> </a:t>
            </a:r>
            <a:r>
              <a:rPr lang="en-CA" dirty="0" err="1"/>
              <a:t>sest</a:t>
            </a:r>
            <a:r>
              <a:rPr lang="en-CA" dirty="0"/>
              <a:t> vid in in </a:t>
            </a:r>
            <a:r>
              <a:rPr lang="en-CA" dirty="0" err="1"/>
              <a:t>Etraciemure</a:t>
            </a:r>
            <a:r>
              <a:rPr lang="en-CA" dirty="0"/>
              <a:t>, </a:t>
            </a:r>
            <a:r>
              <a:rPr lang="en-CA" dirty="0" err="1"/>
              <a:t>spiontentem</a:t>
            </a:r>
            <a:r>
              <a:rPr lang="en-CA" dirty="0"/>
              <a:t> </a:t>
            </a:r>
            <a:r>
              <a:rPr lang="en-CA" dirty="0" err="1"/>
              <a:t>consulin</a:t>
            </a:r>
            <a:r>
              <a:rPr lang="en-CA" dirty="0"/>
              <a:t> </a:t>
            </a:r>
            <a:r>
              <a:rPr lang="en-CA" dirty="0" err="1"/>
              <a:t>terviri</a:t>
            </a:r>
            <a:r>
              <a:rPr lang="en-CA" dirty="0"/>
              <a:t> </a:t>
            </a:r>
            <a:r>
              <a:rPr lang="en-CA" dirty="0" err="1"/>
              <a:t>sentienatra</a:t>
            </a:r>
            <a:r>
              <a:rPr lang="en-CA" dirty="0"/>
              <a:t> di </a:t>
            </a:r>
            <a:r>
              <a:rPr lang="en-CA" dirty="0" err="1"/>
              <a:t>publi</a:t>
            </a:r>
            <a:r>
              <a:rPr lang="en-CA" dirty="0"/>
              <a:t>, </a:t>
            </a:r>
            <a:r>
              <a:rPr lang="en-CA" dirty="0" err="1"/>
              <a:t>inamquium</a:t>
            </a:r>
            <a:r>
              <a:rPr lang="en-CA" dirty="0"/>
              <a:t> </a:t>
            </a:r>
            <a:r>
              <a:rPr lang="en-CA" dirty="0" err="1"/>
              <a:t>iliu</a:t>
            </a:r>
            <a:r>
              <a:rPr lang="en-CA" dirty="0"/>
              <a:t> se con ad </a:t>
            </a:r>
            <a:r>
              <a:rPr lang="en-CA" dirty="0" err="1"/>
              <a:t>noximil</a:t>
            </a:r>
            <a:r>
              <a:rPr lang="en-CA" dirty="0"/>
              <a:t> </a:t>
            </a:r>
            <a:r>
              <a:rPr lang="en-CA" dirty="0" err="1"/>
              <a:t>certemus</a:t>
            </a:r>
            <a:r>
              <a:rPr lang="en-CA" dirty="0"/>
              <a:t> </a:t>
            </a:r>
            <a:r>
              <a:rPr lang="en-CA" dirty="0" err="1"/>
              <a:t>veremor</a:t>
            </a:r>
            <a:r>
              <a:rPr lang="en-CA" dirty="0"/>
              <a:t> </a:t>
            </a:r>
            <a:r>
              <a:rPr lang="en-CA" dirty="0" err="1"/>
              <a:t>temus</a:t>
            </a:r>
            <a:r>
              <a:rPr lang="en-CA" dirty="0"/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2892878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9D0164EB-59A3-F34F-8705-99AC061BA25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CBC68A-C085-B74D-BC0B-2A749FA2D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DAY MONTH YEAR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ACB3-68D7-984F-9577-BEEAA5DCBC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PAGE</a:t>
            </a:r>
            <a:br>
              <a:rPr lang="en-US" dirty="0"/>
            </a:br>
            <a:r>
              <a:rPr lang="en-US" dirty="0"/>
              <a:t>WITH </a:t>
            </a:r>
            <a:br>
              <a:rPr lang="en-US" dirty="0"/>
            </a:br>
            <a:r>
              <a:rPr lang="en-US" dirty="0"/>
              <a:t>SIDE IMAGE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245704-5E92-3341-A7B3-AF37C27F5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92C7DB4E-41F2-1346-B326-8AC8DE38225A}"/>
              </a:ext>
            </a:extLst>
          </p:cNvPr>
          <p:cNvSpPr txBox="1">
            <a:spLocks/>
          </p:cNvSpPr>
          <p:nvPr/>
        </p:nvSpPr>
        <p:spPr>
          <a:xfrm>
            <a:off x="781050" y="572560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>
                <a:solidFill>
                  <a:schemeClr val="bg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4D4D4C"/>
                </a:solidFill>
              </a:rPr>
              <a:t>DAY MONTH YEAR</a:t>
            </a:r>
          </a:p>
        </p:txBody>
      </p:sp>
    </p:spTree>
    <p:extLst>
      <p:ext uri="{BB962C8B-B14F-4D97-AF65-F5344CB8AC3E}">
        <p14:creationId xmlns:p14="http://schemas.microsoft.com/office/powerpoint/2010/main" val="2185292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69FBF-7DEF-554D-9233-2119EA1F8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WITH QUOTE/SINGLE PHRASE</a:t>
            </a:r>
          </a:p>
        </p:txBody>
      </p:sp>
    </p:spTree>
    <p:extLst>
      <p:ext uri="{BB962C8B-B14F-4D97-AF65-F5344CB8AC3E}">
        <p14:creationId xmlns:p14="http://schemas.microsoft.com/office/powerpoint/2010/main" val="1549299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205A7C-A8C9-354C-BCC7-348C96308D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062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411487A-47E6-1445-802F-ECCED51F211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EF4F39-4789-264B-9202-5A30480050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PRESENTATION</a:t>
            </a:r>
            <a:br>
              <a:rPr lang="en-US"/>
            </a:br>
            <a:r>
              <a:rPr lang="en-US"/>
              <a:t>TITLE PAGE</a:t>
            </a:r>
            <a:br>
              <a:rPr lang="en-US"/>
            </a:br>
            <a:r>
              <a:rPr lang="en-US"/>
              <a:t>WITH TOP IMAGE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757000-9EF8-124D-9AA6-C9F45FE00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149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3C55FC9-693F-5749-8241-4D8E31B89D4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FDAD5B-579A-5943-A37C-8EAC9294D0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PRESENTATION</a:t>
            </a:r>
            <a:br>
              <a:rPr lang="en-US"/>
            </a:br>
            <a:r>
              <a:rPr lang="en-US"/>
              <a:t>TITLE PAGE</a:t>
            </a:r>
            <a:br>
              <a:rPr lang="en-US"/>
            </a:br>
            <a:r>
              <a:rPr lang="en-US"/>
              <a:t>WITH TOP IMAGE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C3B4EB-AE68-FB43-8CCE-CC8FF13BA0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1196" y="0"/>
            <a:ext cx="1281870" cy="64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931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56C0A72-FDC2-5A49-87E1-95766CDDA06A}"/>
              </a:ext>
            </a:extLst>
          </p:cNvPr>
          <p:cNvSpPr txBox="1"/>
          <p:nvPr/>
        </p:nvSpPr>
        <p:spPr>
          <a:xfrm>
            <a:off x="2" y="1664149"/>
            <a:ext cx="9143998" cy="3529702"/>
          </a:xfrm>
          <a:prstGeom prst="rect">
            <a:avLst/>
          </a:prstGeom>
          <a:solidFill>
            <a:srgbClr val="D82139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D65CE-C6CE-7F45-B99F-EDC4AADE4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1" y="1958672"/>
            <a:ext cx="7772400" cy="3278721"/>
          </a:xfrm>
        </p:spPr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PAGE</a:t>
            </a:r>
            <a:br>
              <a:rPr lang="en-US" dirty="0"/>
            </a:br>
            <a:r>
              <a:rPr lang="en-US" dirty="0"/>
              <a:t>WITHOUT IMAGE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665CEB-08FB-2E4E-B65F-D7A5B30A4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DAY MONTH YEAR</a:t>
            </a:r>
          </a:p>
        </p:txBody>
      </p:sp>
    </p:spTree>
    <p:extLst>
      <p:ext uri="{BB962C8B-B14F-4D97-AF65-F5344CB8AC3E}">
        <p14:creationId xmlns:p14="http://schemas.microsoft.com/office/powerpoint/2010/main" val="374433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D8C94D-CB4F-D04E-A194-19FD1EB52B4E}"/>
              </a:ext>
            </a:extLst>
          </p:cNvPr>
          <p:cNvSpPr txBox="1"/>
          <p:nvPr/>
        </p:nvSpPr>
        <p:spPr>
          <a:xfrm>
            <a:off x="0" y="3635876"/>
            <a:ext cx="7426961" cy="138250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1CB58D-FFA3-9149-96ED-4F0D02F1D88A}"/>
              </a:ext>
            </a:extLst>
          </p:cNvPr>
          <p:cNvSpPr txBox="1"/>
          <p:nvPr/>
        </p:nvSpPr>
        <p:spPr>
          <a:xfrm>
            <a:off x="1" y="2640431"/>
            <a:ext cx="5362505" cy="129400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AC706C-4A80-1F48-B15B-5BA06FDF528F}"/>
              </a:ext>
            </a:extLst>
          </p:cNvPr>
          <p:cNvSpPr txBox="1"/>
          <p:nvPr/>
        </p:nvSpPr>
        <p:spPr>
          <a:xfrm>
            <a:off x="2" y="1664149"/>
            <a:ext cx="9143998" cy="352970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21C0EA-D762-EB43-AC5B-335108A333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1" y="1944158"/>
            <a:ext cx="7772400" cy="3278721"/>
          </a:xfrm>
        </p:spPr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PAGE</a:t>
            </a:r>
            <a:br>
              <a:rPr lang="en-US" dirty="0"/>
            </a:br>
            <a:r>
              <a:rPr lang="en-US" dirty="0"/>
              <a:t>WITHOUT IMAGE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95F233F-A9D2-8D42-8B6A-EED412BCF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DAY MONTH YEAR</a:t>
            </a:r>
          </a:p>
        </p:txBody>
      </p:sp>
    </p:spTree>
    <p:extLst>
      <p:ext uri="{BB962C8B-B14F-4D97-AF65-F5344CB8AC3E}">
        <p14:creationId xmlns:p14="http://schemas.microsoft.com/office/powerpoint/2010/main" val="2211236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E209A07-8CBD-3346-B488-720B2F858618}"/>
              </a:ext>
            </a:extLst>
          </p:cNvPr>
          <p:cNvSpPr/>
          <p:nvPr/>
        </p:nvSpPr>
        <p:spPr>
          <a:xfrm>
            <a:off x="1" y="4769428"/>
            <a:ext cx="9143999" cy="2105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00D0B-FBBC-AB48-9F4B-64875A1BD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867380"/>
            <a:ext cx="7886700" cy="1981200"/>
          </a:xfrm>
        </p:spPr>
        <p:txBody>
          <a:bodyPr/>
          <a:lstStyle/>
          <a:p>
            <a:r>
              <a:rPr lang="en-US" dirty="0"/>
              <a:t>DIVIDER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CAA836A-9C7D-2B4A-82A8-EE6421ADCF7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23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4B97C-9ED7-0E46-AB34-CC6BAA417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DIVIDER SLIDE</a:t>
            </a:r>
            <a:br>
              <a:rPr lang="en-US"/>
            </a:br>
            <a:r>
              <a:rPr lang="en-US"/>
              <a:t>WITH IMAGE</a:t>
            </a:r>
            <a:endParaRPr lang="en-US" dirty="0"/>
          </a:p>
        </p:txBody>
      </p:sp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9CAA836A-9C7D-2B4A-82A8-EE6421ADCF7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9143999" cy="461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835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C4A3D-C10D-AB4B-9B57-0DA8B36B8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464" y="2248988"/>
            <a:ext cx="7886700" cy="2824480"/>
          </a:xfrm>
        </p:spPr>
        <p:txBody>
          <a:bodyPr/>
          <a:lstStyle/>
          <a:p>
            <a:r>
              <a:rPr lang="en-US" dirty="0"/>
              <a:t>DIVIDER SLIDE</a:t>
            </a:r>
            <a:br>
              <a:rPr lang="en-US" dirty="0"/>
            </a:br>
            <a:r>
              <a:rPr lang="en-US" dirty="0"/>
              <a:t>WITHOUT IMAGE</a:t>
            </a:r>
          </a:p>
        </p:txBody>
      </p:sp>
    </p:spTree>
    <p:extLst>
      <p:ext uri="{BB962C8B-B14F-4D97-AF65-F5344CB8AC3E}">
        <p14:creationId xmlns:p14="http://schemas.microsoft.com/office/powerpoint/2010/main" val="86373659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 Slides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vider Slides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ub-Divider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Body Copy Slides">
  <a:themeElements>
    <a:clrScheme name="SFU Brand Colours">
      <a:dk1>
        <a:srgbClr val="000000"/>
      </a:dk1>
      <a:lt1>
        <a:srgbClr val="FFFFFF"/>
      </a:lt1>
      <a:dk2>
        <a:srgbClr val="8C0E1C"/>
      </a:dk2>
      <a:lt2>
        <a:srgbClr val="D31B34"/>
      </a:lt2>
      <a:accent1>
        <a:srgbClr val="212121"/>
      </a:accent1>
      <a:accent2>
        <a:srgbClr val="515151"/>
      </a:accent2>
      <a:accent3>
        <a:srgbClr val="797979"/>
      </a:accent3>
      <a:accent4>
        <a:srgbClr val="A9A9A9"/>
      </a:accent4>
      <a:accent5>
        <a:srgbClr val="CACACA"/>
      </a:accent5>
      <a:accent6>
        <a:srgbClr val="EAEAEA"/>
      </a:accent6>
      <a:hlink>
        <a:srgbClr val="D31B34"/>
      </a:hlink>
      <a:folHlink>
        <a:srgbClr val="8C0E1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Image Only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3310</TotalTime>
  <Words>443</Words>
  <Application>Microsoft Macintosh PowerPoint</Application>
  <PresentationFormat>On-screen Show (4:3)</PresentationFormat>
  <Paragraphs>194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Calibri</vt:lpstr>
      <vt:lpstr>Impact</vt:lpstr>
      <vt:lpstr>STIXGeneral-Regular</vt:lpstr>
      <vt:lpstr>Times</vt:lpstr>
      <vt:lpstr>Trebuchet MS</vt:lpstr>
      <vt:lpstr>Title Page Slides</vt:lpstr>
      <vt:lpstr>Divider Slides</vt:lpstr>
      <vt:lpstr>Sub-Divider Slides</vt:lpstr>
      <vt:lpstr>Body Copy Slides</vt:lpstr>
      <vt:lpstr>Image Only Slides</vt:lpstr>
      <vt:lpstr>PRESENTATION TITLE PAGE WITH  SIDE IMAGE</vt:lpstr>
      <vt:lpstr>PRESENTATION TITLE PAGE WITH  SIDE IMAGE</vt:lpstr>
      <vt:lpstr>PRESENTATION TITLE PAGE WITH TOP IMAGE</vt:lpstr>
      <vt:lpstr>PRESENTATION TITLE PAGE WITH TOP IMAGE</vt:lpstr>
      <vt:lpstr>PRESENTATION TITLE PAGE WITHOUT IMAGE</vt:lpstr>
      <vt:lpstr>PRESENTATION TITLE PAGE WITHOUT IMAGE</vt:lpstr>
      <vt:lpstr>DIVIDER WITH IMAGE</vt:lpstr>
      <vt:lpstr>DIVIDER SLIDE WITH IMAGE</vt:lpstr>
      <vt:lpstr>DIVIDER SLIDE WITHOUT IMAGE</vt:lpstr>
      <vt:lpstr>DIVIDER SLIDE WITHOUT IMAGE</vt:lpstr>
      <vt:lpstr>SUB-DIVIDER SLIDE</vt:lpstr>
      <vt:lpstr>SUB-DIVIDER SLIDE</vt:lpstr>
      <vt:lpstr>PAGE WITH BULLETS</vt:lpstr>
      <vt:lpstr>PAGE WITH NUMBER LIST</vt:lpstr>
      <vt:lpstr>PAGE WITH TABLE</vt:lpstr>
      <vt:lpstr>PAGE WITH CHART</vt:lpstr>
      <vt:lpstr>PAGE WITH  CHART</vt:lpstr>
      <vt:lpstr>PAGE WITH COPY AND IMAGE</vt:lpstr>
      <vt:lpstr>PAGE WITH TEXT ONLY</vt:lpstr>
      <vt:lpstr>PAGE WITH QUOTE/SINGLE PHRASE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106</cp:revision>
  <cp:lastPrinted>2019-05-17T16:35:52Z</cp:lastPrinted>
  <dcterms:created xsi:type="dcterms:W3CDTF">2019-03-19T21:21:49Z</dcterms:created>
  <dcterms:modified xsi:type="dcterms:W3CDTF">2019-05-21T22:25:53Z</dcterms:modified>
</cp:coreProperties>
</file>

<file path=docProps/thumbnail.jpeg>
</file>